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8"/>
  </p:notesMasterIdLst>
  <p:sldIdLst>
    <p:sldId id="256" r:id="rId2"/>
    <p:sldId id="258" r:id="rId3"/>
    <p:sldId id="259" r:id="rId4"/>
    <p:sldId id="260" r:id="rId5"/>
    <p:sldId id="261" r:id="rId6"/>
    <p:sldId id="262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529" autoAdjust="0"/>
  </p:normalViewPr>
  <p:slideViewPr>
    <p:cSldViewPr>
      <p:cViewPr varScale="1">
        <p:scale>
          <a:sx n="58" d="100"/>
          <a:sy n="58" d="100"/>
        </p:scale>
        <p:origin x="1520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890C9-32CD-40DE-AABF-A3B9C577DBE8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D4ADC2-7BE2-4E51-9446-6F2A45294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05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 dataset-</a:t>
            </a:r>
            <a:r>
              <a:rPr lang="en-US" baseline="0" dirty="0"/>
              <a:t> 38.5k rows</a:t>
            </a:r>
          </a:p>
          <a:p>
            <a:r>
              <a:rPr lang="en-US" baseline="0" dirty="0"/>
              <a:t>Small auction dataset- 2,500 rows</a:t>
            </a:r>
          </a:p>
          <a:p>
            <a:r>
              <a:rPr lang="en-US" baseline="0" dirty="0"/>
              <a:t>Craigslist dataset- 458k rows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4ADC2-7BE2-4E51-9446-6F2A45294F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017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 dataset-</a:t>
            </a:r>
            <a:r>
              <a:rPr lang="en-US" baseline="0" dirty="0"/>
              <a:t> 38.5k rows</a:t>
            </a:r>
          </a:p>
          <a:p>
            <a:r>
              <a:rPr lang="en-US" baseline="0" dirty="0"/>
              <a:t>Small auction dataset- 2,500 rows</a:t>
            </a:r>
          </a:p>
          <a:p>
            <a:r>
              <a:rPr lang="en-US" baseline="0" dirty="0"/>
              <a:t>Craigslist dataset- 458k rows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4ADC2-7BE2-4E51-9446-6F2A45294F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592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Europe-odometer -.492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Europe-year .868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Europe-number of photos .313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Europe-odometer 0.044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 Auction-year .477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 Auction-milage -.527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Craigslist-year .492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Craigslist-mileage -.491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4ADC2-7BE2-4E51-9446-6F2A45294F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807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06EC54EE-5080-436C-AB62-6224BAF89900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ACD5F14A-9436-434A-9950-3549A483D7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54EE-5080-436C-AB62-6224BAF89900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5F14A-9436-434A-9950-3549A483D7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54EE-5080-436C-AB62-6224BAF89900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5F14A-9436-434A-9950-3549A483D7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06EC54EE-5080-436C-AB62-6224BAF89900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5F14A-9436-434A-9950-3549A483D7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Isosceles Triangle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06EC54EE-5080-436C-AB62-6224BAF89900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ACD5F14A-9436-434A-9950-3549A483D75E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06EC54EE-5080-436C-AB62-6224BAF89900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ACD5F14A-9436-434A-9950-3549A483D7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06EC54EE-5080-436C-AB62-6224BAF89900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ACD5F14A-9436-434A-9950-3549A483D75E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54EE-5080-436C-AB62-6224BAF89900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5F14A-9436-434A-9950-3549A483D7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06EC54EE-5080-436C-AB62-6224BAF89900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ACD5F14A-9436-434A-9950-3549A483D7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06EC54EE-5080-436C-AB62-6224BAF89900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ACD5F14A-9436-434A-9950-3549A483D75E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06EC54EE-5080-436C-AB62-6224BAF89900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ACD5F14A-9436-434A-9950-3549A483D75E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06EC54EE-5080-436C-AB62-6224BAF89900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ACD5F14A-9436-434A-9950-3549A483D75E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Predicting Used Car Prices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2514600"/>
            <a:ext cx="8062912" cy="175260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By Zack </a:t>
            </a:r>
            <a:r>
              <a:rPr lang="en-US" sz="3200" dirty="0" err="1"/>
              <a:t>DeNoto</a:t>
            </a:r>
            <a:endParaRPr lang="en-US" sz="3200" dirty="0"/>
          </a:p>
        </p:txBody>
      </p:sp>
      <p:pic>
        <p:nvPicPr>
          <p:cNvPr id="4" name="Picture 2" descr="https://www.bohautoplex.com/images/styles/s59r_fxslide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276600"/>
            <a:ext cx="5613400" cy="315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876550" y="6449290"/>
            <a:ext cx="38227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https://www.bohautoplex.com/images/styles/s59r_fxslide1.jpg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F83CCDE-3582-4FDF-A682-0F0FC2C7C4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22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64"/>
    </mc:Choice>
    <mc:Fallback>
      <p:transition spd="slow" advTm="122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Intro/Hypothesis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Car Prices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Biggest Factors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accurate?</a:t>
            </a:r>
          </a:p>
          <a:p>
            <a:endParaRPr lang="en-US" dirty="0"/>
          </a:p>
        </p:txBody>
      </p:sp>
      <p:pic>
        <p:nvPicPr>
          <p:cNvPr id="4" name="Picture 4" descr="https://nine-thrive.com/wp-content/uploads/2019/08/RTX2R7DY.jpe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325" y="2286000"/>
            <a:ext cx="4504267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089477" y="4876800"/>
            <a:ext cx="3679115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/>
              <a:t>https://nine-thrive.com/wp-content/uploads/2019/08/RTX2R7DY.jpeg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B69684EA-AC66-4748-8921-BE26C54370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12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871"/>
    </mc:Choice>
    <mc:Fallback>
      <p:transition spd="slow" advTm="58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48" y="1676400"/>
            <a:ext cx="8229600" cy="4572000"/>
          </a:xfrm>
        </p:spPr>
        <p:txBody>
          <a:bodyPr/>
          <a:lstStyle/>
          <a:p>
            <a:r>
              <a:rPr lang="en-US" dirty="0"/>
              <a:t>Datasets used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Steps needing to be done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Challenges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5486400"/>
            <a:ext cx="4419148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28600"/>
            <a:ext cx="3352800" cy="292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774" y="3352800"/>
            <a:ext cx="2971800" cy="187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7F5F93E-93A7-4E1E-8FB2-4FE20F43A3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59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528"/>
    </mc:Choice>
    <mc:Fallback>
      <p:transition spd="slow" advTm="203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err="1"/>
              <a:t>AdaBoost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K-Nearest Neighbor</a:t>
            </a:r>
          </a:p>
          <a:p>
            <a:endParaRPr lang="en-US" sz="2400" dirty="0"/>
          </a:p>
          <a:p>
            <a:r>
              <a:rPr lang="en-US" sz="2400" dirty="0" err="1"/>
              <a:t>Naives</a:t>
            </a:r>
            <a:r>
              <a:rPr lang="en-US" sz="2400" dirty="0"/>
              <a:t> Bayes</a:t>
            </a:r>
          </a:p>
          <a:p>
            <a:endParaRPr lang="en-US" sz="2400" dirty="0"/>
          </a:p>
          <a:p>
            <a:r>
              <a:rPr lang="en-US" sz="2400" dirty="0"/>
              <a:t>Random Forest</a:t>
            </a:r>
          </a:p>
          <a:p>
            <a:endParaRPr lang="en-US" sz="2400" dirty="0"/>
          </a:p>
          <a:p>
            <a:r>
              <a:rPr lang="en-US" sz="2400" dirty="0"/>
              <a:t>Ridge Regression</a:t>
            </a:r>
          </a:p>
          <a:p>
            <a:endParaRPr lang="en-US" sz="2400" dirty="0"/>
          </a:p>
          <a:p>
            <a:r>
              <a:rPr lang="en-US" sz="2400" dirty="0" err="1"/>
              <a:t>XGBoost</a:t>
            </a:r>
            <a:endParaRPr lang="en-US" sz="2400" dirty="0"/>
          </a:p>
          <a:p>
            <a:pPr marL="64008" indent="0">
              <a:buNone/>
            </a:pPr>
            <a:endParaRPr lang="en-US" sz="2400" dirty="0"/>
          </a:p>
        </p:txBody>
      </p:sp>
      <p:pic>
        <p:nvPicPr>
          <p:cNvPr id="3074" name="Picture 2" descr="https://www.smartdatacollective.com/wp-content/uploads/2020/03/data-modeling-tool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533400"/>
            <a:ext cx="4061619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724400" y="3835027"/>
            <a:ext cx="4572000" cy="20005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00" dirty="0"/>
              <a:t>https://www.smartdatacollective.com/wp-content/uploads/2020/03/data-modeling-tools.jpg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191000"/>
            <a:ext cx="4680215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895CF20-838F-429B-A2C2-76FA201299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37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369"/>
    </mc:Choice>
    <mc:Fallback>
      <p:transition spd="slow" advTm="128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Correlation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Differences in data</a:t>
            </a:r>
          </a:p>
        </p:txBody>
      </p:sp>
      <p:pic>
        <p:nvPicPr>
          <p:cNvPr id="4" name="Picture 3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752600"/>
            <a:ext cx="5738495" cy="918845"/>
          </a:xfrm>
          <a:prstGeom prst="rect">
            <a:avLst/>
          </a:prstGeom>
        </p:spPr>
      </p:pic>
      <p:pic>
        <p:nvPicPr>
          <p:cNvPr id="5" name="Picture 2" descr="https://cms-static.wehaacdn.com/documentmedia-com/images/bullseye.116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434" y="4191000"/>
            <a:ext cx="363752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331097" y="6553200"/>
            <a:ext cx="388620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https://cms-static.wehaacdn.com/documentmedia-com/images/bullseye.1166.jpg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9EE37A7-7BBB-4F03-8C43-253B41A322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88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796"/>
    </mc:Choice>
    <mc:Fallback>
      <p:transition spd="slow" advTm="212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Problems in the Analysis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does this impact the field?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can this be improved?</a:t>
            </a:r>
          </a:p>
          <a:p>
            <a:endParaRPr lang="en-US" dirty="0"/>
          </a:p>
          <a:p>
            <a:pPr marL="64008" indent="0">
              <a:buNone/>
            </a:pPr>
            <a:endParaRPr lang="en-US" dirty="0"/>
          </a:p>
        </p:txBody>
      </p:sp>
      <p:pic>
        <p:nvPicPr>
          <p:cNvPr id="5122" name="Picture 2" descr="https://blog.thecenterforsalesstrategy.com/hs-fs/hubfs/Question-marks-1.jpg?width=632&amp;height=278&amp;name=Question-marks-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762000"/>
            <a:ext cx="3464631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577946" y="3091234"/>
            <a:ext cx="33730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https://blog.thecenterforsalesstrategy.com/hs-fs/hubfs/Question-marks-1.jpg?width=632&amp;height=278&amp;name=Question-marks-1.jpg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D2BAE5B-ED5B-48DB-8B48-205519796B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626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634"/>
    </mc:Choice>
    <mc:Fallback>
      <p:transition spd="slow" advTm="1246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Composite">
      <a:dk1>
        <a:sysClr val="windowText" lastClr="000000"/>
      </a:dk1>
      <a:lt1>
        <a:sysClr val="window" lastClr="FFFFFF"/>
      </a:lt1>
      <a:dk2>
        <a:srgbClr val="5B6973"/>
      </a:dk2>
      <a:lt2>
        <a:srgbClr val="E7ECED"/>
      </a:lt2>
      <a:accent1>
        <a:srgbClr val="98C723"/>
      </a:accent1>
      <a:accent2>
        <a:srgbClr val="59B0B9"/>
      </a:accent2>
      <a:accent3>
        <a:srgbClr val="DEAE00"/>
      </a:accent3>
      <a:accent4>
        <a:srgbClr val="B77BB4"/>
      </a:accent4>
      <a:accent5>
        <a:srgbClr val="E0773C"/>
      </a:accent5>
      <a:accent6>
        <a:srgbClr val="A98D63"/>
      </a:accent6>
      <a:hlink>
        <a:srgbClr val="26CBEC"/>
      </a:hlink>
      <a:folHlink>
        <a:srgbClr val="598C8C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8279</TotalTime>
  <Words>213</Words>
  <Application>Microsoft Office PowerPoint</Application>
  <PresentationFormat>On-screen Show (4:3)</PresentationFormat>
  <Paragraphs>70</Paragraphs>
  <Slides>6</Slides>
  <Notes>3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Century Gothic</vt:lpstr>
      <vt:lpstr>Verdana</vt:lpstr>
      <vt:lpstr>Wingdings 2</vt:lpstr>
      <vt:lpstr>Verve</vt:lpstr>
      <vt:lpstr>Predicting Used Car Prices</vt:lpstr>
      <vt:lpstr>Intro/Hypothesis</vt:lpstr>
      <vt:lpstr>EDA</vt:lpstr>
      <vt:lpstr>Modeling</vt:lpstr>
      <vt:lpstr>Results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Used Car Prices</dc:title>
  <dc:creator>Zack</dc:creator>
  <cp:lastModifiedBy>Katie Baum</cp:lastModifiedBy>
  <cp:revision>18</cp:revision>
  <dcterms:created xsi:type="dcterms:W3CDTF">2021-04-06T00:13:18Z</dcterms:created>
  <dcterms:modified xsi:type="dcterms:W3CDTF">2021-04-11T18:25:02Z</dcterms:modified>
</cp:coreProperties>
</file>